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2803763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9" autoAdjust="0"/>
    <p:restoredTop sz="94660"/>
  </p:normalViewPr>
  <p:slideViewPr>
    <p:cSldViewPr snapToGrid="0">
      <p:cViewPr varScale="1">
        <p:scale>
          <a:sx n="37" d="100"/>
          <a:sy n="37" d="100"/>
        </p:scale>
        <p:origin x="147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282" y="4954765"/>
            <a:ext cx="36383199" cy="10540259"/>
          </a:xfrm>
        </p:spPr>
        <p:txBody>
          <a:bodyPr anchor="b"/>
          <a:lstStyle>
            <a:lvl1pPr algn="ctr">
              <a:defRPr sz="2648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0471" y="15901497"/>
            <a:ext cx="32102822" cy="7309499"/>
          </a:xfrm>
        </p:spPr>
        <p:txBody>
          <a:bodyPr/>
          <a:lstStyle>
            <a:lvl1pPr marL="0" indent="0" algn="ctr">
              <a:buNone/>
              <a:defRPr sz="10595"/>
            </a:lvl1pPr>
            <a:lvl2pPr marL="2018355" indent="0" algn="ctr">
              <a:buNone/>
              <a:defRPr sz="8829"/>
            </a:lvl2pPr>
            <a:lvl3pPr marL="4036710" indent="0" algn="ctr">
              <a:buNone/>
              <a:defRPr sz="7946"/>
            </a:lvl3pPr>
            <a:lvl4pPr marL="6055065" indent="0" algn="ctr">
              <a:buNone/>
              <a:defRPr sz="7063"/>
            </a:lvl4pPr>
            <a:lvl5pPr marL="8073420" indent="0" algn="ctr">
              <a:buNone/>
              <a:defRPr sz="7063"/>
            </a:lvl5pPr>
            <a:lvl6pPr marL="10091776" indent="0" algn="ctr">
              <a:buNone/>
              <a:defRPr sz="7063"/>
            </a:lvl6pPr>
            <a:lvl7pPr marL="12110131" indent="0" algn="ctr">
              <a:buNone/>
              <a:defRPr sz="7063"/>
            </a:lvl7pPr>
            <a:lvl8pPr marL="14128486" indent="0" algn="ctr">
              <a:buNone/>
              <a:defRPr sz="7063"/>
            </a:lvl8pPr>
            <a:lvl9pPr marL="16146841" indent="0" algn="ctr">
              <a:buNone/>
              <a:defRPr sz="706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C1FA-2FB1-4E40-875B-A9E7596494CE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4229E-BC1E-4446-94E3-ACF8A33AF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203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C1FA-2FB1-4E40-875B-A9E7596494CE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4229E-BC1E-4446-94E3-ACF8A33AF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745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31445" y="1611875"/>
            <a:ext cx="9229561" cy="2565684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2761" y="1611875"/>
            <a:ext cx="27153637" cy="2565684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C1FA-2FB1-4E40-875B-A9E7596494CE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4229E-BC1E-4446-94E3-ACF8A33AF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3054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C1FA-2FB1-4E40-875B-A9E7596494CE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4229E-BC1E-4446-94E3-ACF8A33AF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907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0467" y="7547788"/>
            <a:ext cx="36918246" cy="12593645"/>
          </a:xfrm>
        </p:spPr>
        <p:txBody>
          <a:bodyPr anchor="b"/>
          <a:lstStyle>
            <a:lvl1pPr>
              <a:defRPr sz="2648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0467" y="20260574"/>
            <a:ext cx="36918246" cy="6622701"/>
          </a:xfrm>
        </p:spPr>
        <p:txBody>
          <a:bodyPr/>
          <a:lstStyle>
            <a:lvl1pPr marL="0" indent="0">
              <a:buNone/>
              <a:defRPr sz="10595">
                <a:solidFill>
                  <a:schemeClr val="tx1"/>
                </a:solidFill>
              </a:defRPr>
            </a:lvl1pPr>
            <a:lvl2pPr marL="2018355" indent="0">
              <a:buNone/>
              <a:defRPr sz="8829">
                <a:solidFill>
                  <a:schemeClr val="tx1">
                    <a:tint val="75000"/>
                  </a:schemeClr>
                </a:solidFill>
              </a:defRPr>
            </a:lvl2pPr>
            <a:lvl3pPr marL="4036710" indent="0">
              <a:buNone/>
              <a:defRPr sz="7946">
                <a:solidFill>
                  <a:schemeClr val="tx1">
                    <a:tint val="75000"/>
                  </a:schemeClr>
                </a:solidFill>
              </a:defRPr>
            </a:lvl3pPr>
            <a:lvl4pPr marL="6055065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4pPr>
            <a:lvl5pPr marL="8073420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5pPr>
            <a:lvl6pPr marL="10091776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6pPr>
            <a:lvl7pPr marL="12110131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7pPr>
            <a:lvl8pPr marL="14128486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8pPr>
            <a:lvl9pPr marL="16146841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C1FA-2FB1-4E40-875B-A9E7596494CE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4229E-BC1E-4446-94E3-ACF8A33AF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263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2759" y="8059374"/>
            <a:ext cx="18191599" cy="1920934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69405" y="8059374"/>
            <a:ext cx="18191599" cy="1920934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C1FA-2FB1-4E40-875B-A9E7596494CE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4229E-BC1E-4446-94E3-ACF8A33AF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924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1611882"/>
            <a:ext cx="36918246" cy="585180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8339" y="7421634"/>
            <a:ext cx="18107995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8339" y="11058863"/>
            <a:ext cx="18107995" cy="1626592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69408" y="7421634"/>
            <a:ext cx="18197174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69408" y="11058863"/>
            <a:ext cx="18197174" cy="1626592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C1FA-2FB1-4E40-875B-A9E7596494CE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4229E-BC1E-4446-94E3-ACF8A33AF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511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C1FA-2FB1-4E40-875B-A9E7596494CE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4229E-BC1E-4446-94E3-ACF8A33AF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6224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C1FA-2FB1-4E40-875B-A9E7596494CE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4229E-BC1E-4446-94E3-ACF8A33AF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162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7174" y="4359077"/>
            <a:ext cx="21669405" cy="21515024"/>
          </a:xfrm>
        </p:spPr>
        <p:txBody>
          <a:bodyPr/>
          <a:lstStyle>
            <a:lvl1pPr>
              <a:defRPr sz="14127"/>
            </a:lvl1pPr>
            <a:lvl2pPr>
              <a:defRPr sz="12361"/>
            </a:lvl2pPr>
            <a:lvl3pPr>
              <a:defRPr sz="10595"/>
            </a:lvl3pPr>
            <a:lvl4pPr>
              <a:defRPr sz="8829"/>
            </a:lvl4pPr>
            <a:lvl5pPr>
              <a:defRPr sz="8829"/>
            </a:lvl5pPr>
            <a:lvl6pPr>
              <a:defRPr sz="8829"/>
            </a:lvl6pPr>
            <a:lvl7pPr>
              <a:defRPr sz="8829"/>
            </a:lvl7pPr>
            <a:lvl8pPr>
              <a:defRPr sz="8829"/>
            </a:lvl8pPr>
            <a:lvl9pPr>
              <a:defRPr sz="882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C1FA-2FB1-4E40-875B-A9E7596494CE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4229E-BC1E-4446-94E3-ACF8A33AF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0744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197174" y="4359077"/>
            <a:ext cx="21669405" cy="21515024"/>
          </a:xfrm>
        </p:spPr>
        <p:txBody>
          <a:bodyPr anchor="t"/>
          <a:lstStyle>
            <a:lvl1pPr marL="0" indent="0">
              <a:buNone/>
              <a:defRPr sz="14127"/>
            </a:lvl1pPr>
            <a:lvl2pPr marL="2018355" indent="0">
              <a:buNone/>
              <a:defRPr sz="12361"/>
            </a:lvl2pPr>
            <a:lvl3pPr marL="4036710" indent="0">
              <a:buNone/>
              <a:defRPr sz="10595"/>
            </a:lvl3pPr>
            <a:lvl4pPr marL="6055065" indent="0">
              <a:buNone/>
              <a:defRPr sz="8829"/>
            </a:lvl4pPr>
            <a:lvl5pPr marL="8073420" indent="0">
              <a:buNone/>
              <a:defRPr sz="8829"/>
            </a:lvl5pPr>
            <a:lvl6pPr marL="10091776" indent="0">
              <a:buNone/>
              <a:defRPr sz="8829"/>
            </a:lvl6pPr>
            <a:lvl7pPr marL="12110131" indent="0">
              <a:buNone/>
              <a:defRPr sz="8829"/>
            </a:lvl7pPr>
            <a:lvl8pPr marL="14128486" indent="0">
              <a:buNone/>
              <a:defRPr sz="8829"/>
            </a:lvl8pPr>
            <a:lvl9pPr marL="16146841" indent="0">
              <a:buNone/>
              <a:defRPr sz="882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C1FA-2FB1-4E40-875B-A9E7596494CE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4229E-BC1E-4446-94E3-ACF8A33AF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894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2759" y="1611882"/>
            <a:ext cx="36918246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759" y="8059374"/>
            <a:ext cx="36918246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2759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5C1FA-2FB1-4E40-875B-A9E7596494CE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78747" y="28060644"/>
            <a:ext cx="144462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30157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4229E-BC1E-4446-94E3-ACF8A33AF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024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36710" rtl="0" eaLnBrk="1" latinLnBrk="0" hangingPunct="1">
        <a:lnSpc>
          <a:spcPct val="90000"/>
        </a:lnSpc>
        <a:spcBef>
          <a:spcPct val="0"/>
        </a:spcBef>
        <a:buNone/>
        <a:defRPr kumimoji="1" sz="194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9178" indent="-1009178" algn="l" defTabSz="4036710" rtl="0" eaLnBrk="1" latinLnBrk="0" hangingPunct="1">
        <a:lnSpc>
          <a:spcPct val="90000"/>
        </a:lnSpc>
        <a:spcBef>
          <a:spcPts val="4415"/>
        </a:spcBef>
        <a:buFont typeface="Arial" panose="020B0604020202020204" pitchFamily="34" charset="0"/>
        <a:buChar char="•"/>
        <a:defRPr kumimoji="1" sz="12361" kern="1200">
          <a:solidFill>
            <a:schemeClr val="tx1"/>
          </a:solidFill>
          <a:latin typeface="+mn-lt"/>
          <a:ea typeface="+mn-ea"/>
          <a:cs typeface="+mn-cs"/>
        </a:defRPr>
      </a:lvl1pPr>
      <a:lvl2pPr marL="302753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kumimoji="1" sz="10595" kern="1200">
          <a:solidFill>
            <a:schemeClr val="tx1"/>
          </a:solidFill>
          <a:latin typeface="+mn-lt"/>
          <a:ea typeface="+mn-ea"/>
          <a:cs typeface="+mn-cs"/>
        </a:defRPr>
      </a:lvl2pPr>
      <a:lvl3pPr marL="504588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kumimoji="1" sz="8829" kern="1200">
          <a:solidFill>
            <a:schemeClr val="tx1"/>
          </a:solidFill>
          <a:latin typeface="+mn-lt"/>
          <a:ea typeface="+mn-ea"/>
          <a:cs typeface="+mn-cs"/>
        </a:defRPr>
      </a:lvl3pPr>
      <a:lvl4pPr marL="706424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908259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110095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311930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513766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7156019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6710" rtl="0" eaLnBrk="1" latinLnBrk="0" hangingPunct="1"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1pPr>
      <a:lvl2pPr marL="2018355" algn="l" defTabSz="4036710" rtl="0" eaLnBrk="1" latinLnBrk="0" hangingPunct="1"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4036710" algn="l" defTabSz="4036710" rtl="0" eaLnBrk="1" latinLnBrk="0" hangingPunct="1"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3pPr>
      <a:lvl4pPr marL="6055065" algn="l" defTabSz="4036710" rtl="0" eaLnBrk="1" latinLnBrk="0" hangingPunct="1"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8073420" algn="l" defTabSz="4036710" rtl="0" eaLnBrk="1" latinLnBrk="0" hangingPunct="1"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0091776" algn="l" defTabSz="4036710" rtl="0" eaLnBrk="1" latinLnBrk="0" hangingPunct="1"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2110131" algn="l" defTabSz="4036710" rtl="0" eaLnBrk="1" latinLnBrk="0" hangingPunct="1"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4128486" algn="l" defTabSz="4036710" rtl="0" eaLnBrk="1" latinLnBrk="0" hangingPunct="1"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6146841" algn="l" defTabSz="4036710" rtl="0" eaLnBrk="1" latinLnBrk="0" hangingPunct="1"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9B4EDC2-83F4-43BF-B946-32F666BEB7EB}"/>
              </a:ext>
            </a:extLst>
          </p:cNvPr>
          <p:cNvSpPr/>
          <p:nvPr/>
        </p:nvSpPr>
        <p:spPr>
          <a:xfrm>
            <a:off x="627017" y="5108966"/>
            <a:ext cx="20299680" cy="90000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0B40109-3799-4225-A9EB-FA2A09423D57}"/>
              </a:ext>
            </a:extLst>
          </p:cNvPr>
          <p:cNvSpPr/>
          <p:nvPr/>
        </p:nvSpPr>
        <p:spPr>
          <a:xfrm>
            <a:off x="627017" y="14397998"/>
            <a:ext cx="41521354" cy="126000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03E1A57-F14E-41E7-8E3B-678003B8F965}"/>
              </a:ext>
            </a:extLst>
          </p:cNvPr>
          <p:cNvSpPr/>
          <p:nvPr/>
        </p:nvSpPr>
        <p:spPr>
          <a:xfrm>
            <a:off x="21240220" y="5109966"/>
            <a:ext cx="20908151" cy="90000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2332874-6CE3-455D-B192-A29FD8D53E65}"/>
              </a:ext>
            </a:extLst>
          </p:cNvPr>
          <p:cNvSpPr/>
          <p:nvPr/>
        </p:nvSpPr>
        <p:spPr>
          <a:xfrm>
            <a:off x="29529742" y="15926"/>
            <a:ext cx="13258516" cy="1571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ja-JP" sz="3204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13th International Conference on Organic Nonlinear Optics</a:t>
            </a:r>
          </a:p>
          <a:p>
            <a:pPr algn="r"/>
            <a:r>
              <a:rPr lang="en-US" altLang="ja-JP" sz="3204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2022 International Conference on Organic Photonics and Electronics P</a:t>
            </a:r>
            <a:r>
              <a:rPr lang="ja-JP" altLang="en-US" sz="3204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〇</a:t>
            </a:r>
            <a:r>
              <a:rPr lang="en-US" altLang="ja-JP" sz="3204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-</a:t>
            </a:r>
            <a:r>
              <a:rPr lang="ja-JP" altLang="en-US" sz="3204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〇</a:t>
            </a:r>
            <a:endParaRPr lang="en-US" altLang="ja-JP" sz="3204" dirty="0">
              <a:solidFill>
                <a:schemeClr val="accent2">
                  <a:lumMod val="50000"/>
                </a:schemeClr>
              </a:solidFill>
              <a:highlight>
                <a:srgbClr val="FF0000"/>
              </a:highlight>
              <a:latin typeface="Comic Sans MS" pitchFamily="66" charset="0"/>
            </a:endParaRP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98F0366F-4F61-4B15-847B-882D69FE1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220" y="5150535"/>
            <a:ext cx="9783824" cy="1252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17643" tIns="208822" rIns="417643" bIns="208822" numCol="1" spcCol="0">
            <a:spAutoFit/>
          </a:bodyPr>
          <a:lstStyle/>
          <a:p>
            <a:pPr>
              <a:spcBef>
                <a:spcPts val="2649"/>
              </a:spcBef>
            </a:pPr>
            <a:r>
              <a:rPr lang="ja-JP" altLang="en-US" sz="5400" i="1" u="sng" dirty="0"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○○○○</a:t>
            </a: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39595DD1-429B-43DE-8B0F-E44530E5C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92" y="5108966"/>
            <a:ext cx="9783824" cy="1252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17643" tIns="208822" rIns="417643" bIns="208822" numCol="1" spcCol="0">
            <a:spAutoFit/>
          </a:bodyPr>
          <a:lstStyle/>
          <a:p>
            <a:pPr>
              <a:spcBef>
                <a:spcPts val="2649"/>
              </a:spcBef>
            </a:pPr>
            <a:r>
              <a:rPr lang="ja-JP" altLang="en-US" sz="5400" i="1" u="sng" dirty="0"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○○○○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77DB9BCF-3D2C-4C20-845D-88D0F41FBC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91" y="14396998"/>
            <a:ext cx="9783824" cy="1252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17643" tIns="208822" rIns="417643" bIns="208822" numCol="1" spcCol="0">
            <a:spAutoFit/>
          </a:bodyPr>
          <a:lstStyle/>
          <a:p>
            <a:pPr>
              <a:spcBef>
                <a:spcPts val="2649"/>
              </a:spcBef>
            </a:pPr>
            <a:r>
              <a:rPr lang="ja-JP" altLang="en-US" sz="5400" i="1" u="sng" dirty="0"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○○○○</a:t>
            </a: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ED76CB10-828B-4239-AA4E-7E4D10A358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763" y="27017213"/>
            <a:ext cx="9783824" cy="1252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17643" tIns="208822" rIns="417643" bIns="208822" numCol="1" spcCol="0">
            <a:spAutoFit/>
          </a:bodyPr>
          <a:lstStyle/>
          <a:p>
            <a:pPr>
              <a:spcBef>
                <a:spcPts val="2649"/>
              </a:spcBef>
            </a:pPr>
            <a:r>
              <a:rPr lang="en-US" altLang="ja-JP" sz="5400" b="1" i="1" u="sng" dirty="0">
                <a:latin typeface="Arial" panose="020B0604020202020204" pitchFamily="34" charset="0"/>
                <a:ea typeface="HGS創英角ｺﾞｼｯｸUB" pitchFamily="50" charset="-128"/>
                <a:cs typeface="Arial" panose="020B0604020202020204" pitchFamily="34" charset="0"/>
              </a:rPr>
              <a:t>Acknowledgments</a:t>
            </a:r>
            <a:endParaRPr lang="ja-JP" altLang="en-US" sz="5400" b="1" i="1" u="sng" dirty="0">
              <a:latin typeface="Arial" panose="020B0604020202020204" pitchFamily="34" charset="0"/>
              <a:ea typeface="HGS創英角ｺﾞｼｯｸUB" pitchFamily="50" charset="-128"/>
              <a:cs typeface="Arial" panose="020B0604020202020204" pitchFamily="34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FD3C874-1BEE-4B7D-B6C7-D8EF62383BBA}"/>
              </a:ext>
            </a:extLst>
          </p:cNvPr>
          <p:cNvSpPr txBox="1"/>
          <p:nvPr/>
        </p:nvSpPr>
        <p:spPr>
          <a:xfrm>
            <a:off x="11162831" y="1230837"/>
            <a:ext cx="204780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7200" b="1" dirty="0">
                <a:latin typeface="Arial" panose="020B0604020202020204" pitchFamily="34" charset="0"/>
                <a:cs typeface="Arial" panose="020B0604020202020204" pitchFamily="34" charset="0"/>
              </a:rPr>
              <a:t>Type the Title of Your Paper Here</a:t>
            </a:r>
            <a:endParaRPr kumimoji="1" lang="ja-JP" altLang="en-US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7C31CE1-7F57-48AD-B627-F1E375B5EA50}"/>
              </a:ext>
            </a:extLst>
          </p:cNvPr>
          <p:cNvSpPr txBox="1"/>
          <p:nvPr/>
        </p:nvSpPr>
        <p:spPr>
          <a:xfrm>
            <a:off x="4409047" y="2732905"/>
            <a:ext cx="339856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First A. Auther</a:t>
            </a:r>
            <a:r>
              <a:rPr kumimoji="1" lang="en-US" altLang="ja-JP" sz="40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kumimoji="1"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, Second B. Auther</a:t>
            </a:r>
            <a:r>
              <a:rPr kumimoji="1" lang="en-US" altLang="ja-JP" sz="4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1"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, and Third C</a:t>
            </a:r>
            <a:r>
              <a:rPr kumimoji="1" lang="en-US" altLang="ja-JP" sz="40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kumimoji="1"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kumimoji="1" lang="en-US" altLang="ja-JP" sz="40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kumimoji="1"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Advanced ICT Research Institute, National Institute of Information and Communications Technology, 588-2 </a:t>
            </a:r>
            <a:r>
              <a:rPr kumimoji="1" lang="en-US" altLang="ja-JP" sz="4000" dirty="0" err="1">
                <a:latin typeface="Arial" panose="020B0604020202020204" pitchFamily="34" charset="0"/>
                <a:cs typeface="Arial" panose="020B0604020202020204" pitchFamily="34" charset="0"/>
              </a:rPr>
              <a:t>Iwaoka</a:t>
            </a:r>
            <a:r>
              <a:rPr kumimoji="1"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, Nishi-</a:t>
            </a:r>
            <a:r>
              <a:rPr kumimoji="1" lang="en-US" altLang="ja-JP" sz="4000" dirty="0" err="1">
                <a:latin typeface="Arial" panose="020B0604020202020204" pitchFamily="34" charset="0"/>
                <a:cs typeface="Arial" panose="020B0604020202020204" pitchFamily="34" charset="0"/>
              </a:rPr>
              <a:t>ku</a:t>
            </a:r>
            <a:r>
              <a:rPr kumimoji="1"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, Kobe 651-2492, Japan</a:t>
            </a:r>
          </a:p>
          <a:p>
            <a:pPr algn="ctr"/>
            <a:r>
              <a:rPr kumimoji="1"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kumimoji="1" lang="en-US" altLang="ja-JP" sz="4000" dirty="0" err="1">
                <a:latin typeface="Arial" panose="020B0604020202020204" pitchFamily="34" charset="0"/>
                <a:cs typeface="Arial" panose="020B0604020202020204" pitchFamily="34" charset="0"/>
              </a:rPr>
              <a:t>xxxx@xxxx</a:t>
            </a:r>
            <a:endParaRPr kumimoji="1" lang="en-US" altLang="ja-JP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506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79</Words>
  <Application>Microsoft Office PowerPoint</Application>
  <PresentationFormat>ユーザー設定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梶 貴博</dc:creator>
  <cp:lastModifiedBy>梶 貴博</cp:lastModifiedBy>
  <cp:revision>4</cp:revision>
  <dcterms:created xsi:type="dcterms:W3CDTF">2022-10-19T00:53:14Z</dcterms:created>
  <dcterms:modified xsi:type="dcterms:W3CDTF">2022-10-19T01:13:51Z</dcterms:modified>
</cp:coreProperties>
</file>